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  <p:sldMasterId id="2147483673" r:id="rId7"/>
  </p:sldMasterIdLst>
  <p:notesMasterIdLst>
    <p:notesMasterId r:id="rId13"/>
  </p:notesMasterIdLst>
  <p:sldIdLst>
    <p:sldId id="257" r:id="rId8"/>
    <p:sldId id="266" r:id="rId9"/>
    <p:sldId id="268" r:id="rId10"/>
    <p:sldId id="267" r:id="rId11"/>
    <p:sldId id="269" r:id="rId12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70191" autoAdjust="0"/>
  </p:normalViewPr>
  <p:slideViewPr>
    <p:cSldViewPr>
      <p:cViewPr varScale="1">
        <p:scale>
          <a:sx n="96" d="100"/>
          <a:sy n="96" d="100"/>
        </p:scale>
        <p:origin x="786" y="7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5630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9319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2999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96B062-DEDE-4399-8EE2-30F35F5C98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821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015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3243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444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514350"/>
            <a:ext cx="7010400" cy="609600"/>
          </a:xfrm>
        </p:spPr>
        <p:txBody>
          <a:bodyPr/>
          <a:lstStyle/>
          <a:p>
            <a:r>
              <a:rPr lang="en-US" dirty="0"/>
              <a:t>Solution 1: </a:t>
            </a:r>
            <a:r>
              <a:rPr lang="en-US" dirty="0" err="1"/>
              <a:t>HiLo</a:t>
            </a:r>
            <a:r>
              <a:rPr lang="en-US" dirty="0"/>
              <a:t> and </a:t>
            </a:r>
            <a:r>
              <a:rPr lang="en-US" dirty="0" err="1"/>
              <a:t>CorkBoard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3A171A-D0AF-4DB3-9F92-A09E04E415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200150"/>
            <a:ext cx="2295246" cy="22702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180AB8-E615-4299-938D-5629C85BD3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809750"/>
            <a:ext cx="2295247" cy="227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Solution 1 Part A: </a:t>
            </a:r>
            <a:r>
              <a:rPr lang="en-US" dirty="0" err="1"/>
              <a:t>HiLo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DA9BE-0725-413B-AAEA-2D3347B0F612}"/>
              </a:ext>
            </a:extLst>
          </p:cNvPr>
          <p:cNvSpPr/>
          <p:nvPr/>
        </p:nvSpPr>
        <p:spPr>
          <a:xfrm>
            <a:off x="990600" y="864090"/>
            <a:ext cx="4572000" cy="404418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random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 am thinking of a number between 1 and 100"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 guess it!"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number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random.randint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101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C0C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# print ("Number:"+</a:t>
            </a:r>
            <a:r>
              <a:rPr lang="en-US" sz="1000" u="sng" dirty="0" err="1">
                <a:solidFill>
                  <a:srgbClr val="C0C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</a:t>
            </a:r>
            <a:r>
              <a:rPr lang="en-US" sz="1000" dirty="0">
                <a:solidFill>
                  <a:srgbClr val="C0C0C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(number))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score =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0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guess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raw_input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"What is your guess?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g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(guess)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score = score +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g&lt;number: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"Higher! Your guess is too low."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g&gt;number: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"Lower! Your guess is too high."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 got it in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(score)+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guesses."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Solution 1 Part B: </a:t>
            </a:r>
            <a:r>
              <a:rPr lang="en-US" dirty="0" err="1"/>
              <a:t>CorkBoard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63EE81-10E8-4B90-954F-A217231468BF}"/>
              </a:ext>
            </a:extLst>
          </p:cNvPr>
          <p:cNvSpPr/>
          <p:nvPr/>
        </p:nvSpPr>
        <p:spPr>
          <a:xfrm>
            <a:off x="914400" y="1352550"/>
            <a:ext cx="7747221" cy="2232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datetime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(object):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init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sender, message):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datetime.datetime.now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sender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message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repr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"Date:"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.date.strftime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"%Y-%m-%d %H:%M"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)+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From:"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Message:"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.message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596600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Solution 1 Part B: </a:t>
            </a:r>
            <a:r>
              <a:rPr lang="en-US" dirty="0" err="1"/>
              <a:t>CorkBoard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3BED0C-9A43-4063-AC43-D036DDF1BD0E}"/>
              </a:ext>
            </a:extLst>
          </p:cNvPr>
          <p:cNvSpPr/>
          <p:nvPr/>
        </p:nvSpPr>
        <p:spPr>
          <a:xfrm>
            <a:off x="914400" y="824679"/>
            <a:ext cx="4572000" cy="404418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Message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(object):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init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__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[]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postMessage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message):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.messages.append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(message)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clear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[]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.messages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getMessagesFrom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,filt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len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filt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)==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0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.getMessages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ret = []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self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m.sender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filt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ret.append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(m)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ret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21852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EA2576-3992-4A7D-AC41-AC0E2BE3E45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Solution 1 Part B: </a:t>
            </a:r>
            <a:r>
              <a:rPr lang="en-US" dirty="0" err="1"/>
              <a:t>CorkBoard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D72563-4F7A-4CA1-8DCA-EBC6F7FE4B41}"/>
              </a:ext>
            </a:extLst>
          </p:cNvPr>
          <p:cNvSpPr/>
          <p:nvPr/>
        </p:nvSpPr>
        <p:spPr>
          <a:xfrm>
            <a:off x="914400" y="1352550"/>
            <a:ext cx="4572000" cy="27269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makeExampleData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(board):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message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Message.Message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u="sng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Chris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"This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is a test message"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board.postMessage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(message)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message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Message.Message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Pat"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see the test message"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board.postMessage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(message)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message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Message.Message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Bob"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"And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so do I"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board.postMessage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(message)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__name__ ==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'__main__'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board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CorkBoard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makeExampleData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(board);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board.getMessages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32886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4726</TotalTime>
  <Words>146</Words>
  <Application>Microsoft Office PowerPoint</Application>
  <PresentationFormat>On-screen Show (16:9)</PresentationFormat>
  <Paragraphs>90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Arial</vt:lpstr>
      <vt:lpstr>Calibri</vt:lpstr>
      <vt:lpstr>Consolas</vt:lpstr>
      <vt:lpstr>Palatino Linotype</vt:lpstr>
      <vt:lpstr>Times New Roman</vt:lpstr>
      <vt:lpstr>First Slide</vt:lpstr>
      <vt:lpstr>Additional Material</vt:lpstr>
      <vt:lpstr>Class</vt:lpstr>
      <vt:lpstr>Solution</vt:lpstr>
      <vt:lpstr>1_Exercise</vt:lpstr>
      <vt:lpstr>Quiz</vt:lpstr>
      <vt:lpstr>Exercise</vt:lpstr>
      <vt:lpstr>Solution 1: HiLo and CorkBoard</vt:lpstr>
      <vt:lpstr>Solution 1 Part A: HiLo</vt:lpstr>
      <vt:lpstr>Solution 1 Part B: CorkBoard</vt:lpstr>
      <vt:lpstr>Solution 1 Part B: CorkBoard</vt:lpstr>
      <vt:lpstr>Solution 1 Part B: CorkBoard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142</cp:revision>
  <cp:lastPrinted>2015-07-06T21:44:19Z</cp:lastPrinted>
  <dcterms:created xsi:type="dcterms:W3CDTF">2015-07-04T21:12:26Z</dcterms:created>
  <dcterms:modified xsi:type="dcterms:W3CDTF">2018-03-06T09:43:54Z</dcterms:modified>
</cp:coreProperties>
</file>

<file path=docProps/thumbnail.jpeg>
</file>